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961" r:id="rId3"/>
    <p:sldId id="962" r:id="rId4"/>
    <p:sldId id="963" r:id="rId5"/>
    <p:sldId id="964" r:id="rId6"/>
    <p:sldId id="965" r:id="rId7"/>
    <p:sldId id="966" r:id="rId8"/>
    <p:sldId id="967" r:id="rId9"/>
    <p:sldId id="968" r:id="rId10"/>
    <p:sldId id="969" r:id="rId11"/>
    <p:sldId id="970" r:id="rId12"/>
    <p:sldId id="971" r:id="rId13"/>
    <p:sldId id="972" r:id="rId14"/>
    <p:sldId id="973" r:id="rId15"/>
    <p:sldId id="974" r:id="rId16"/>
    <p:sldId id="975" r:id="rId17"/>
    <p:sldId id="976" r:id="rId18"/>
    <p:sldId id="977" r:id="rId19"/>
    <p:sldId id="978" r:id="rId20"/>
    <p:sldId id="979" r:id="rId21"/>
    <p:sldId id="980" r:id="rId22"/>
    <p:sldId id="981" r:id="rId23"/>
    <p:sldId id="982" r:id="rId24"/>
    <p:sldId id="983" r:id="rId25"/>
    <p:sldId id="984" r:id="rId26"/>
    <p:sldId id="985" r:id="rId27"/>
    <p:sldId id="986" r:id="rId28"/>
    <p:sldId id="987" r:id="rId29"/>
    <p:sldId id="988" r:id="rId30"/>
    <p:sldId id="989" r:id="rId31"/>
    <p:sldId id="990" r:id="rId32"/>
    <p:sldId id="991" r:id="rId33"/>
    <p:sldId id="992" r:id="rId34"/>
    <p:sldId id="993" r:id="rId35"/>
    <p:sldId id="994" r:id="rId36"/>
    <p:sldId id="995" r:id="rId37"/>
    <p:sldId id="996" r:id="rId38"/>
    <p:sldId id="997" r:id="rId39"/>
    <p:sldId id="998" r:id="rId40"/>
    <p:sldId id="999" r:id="rId41"/>
    <p:sldId id="1000" r:id="rId42"/>
    <p:sldId id="1001" r:id="rId43"/>
    <p:sldId id="1002" r:id="rId44"/>
    <p:sldId id="1003" r:id="rId45"/>
    <p:sldId id="1004" r:id="rId46"/>
    <p:sldId id="1005" r:id="rId47"/>
    <p:sldId id="1006" r:id="rId48"/>
    <p:sldId id="1007" r:id="rId49"/>
    <p:sldId id="1008" r:id="rId50"/>
    <p:sldId id="1009" r:id="rId51"/>
    <p:sldId id="1010" r:id="rId52"/>
    <p:sldId id="1011" r:id="rId53"/>
    <p:sldId id="1012" r:id="rId54"/>
    <p:sldId id="1013" r:id="rId55"/>
    <p:sldId id="1014" r:id="rId56"/>
    <p:sldId id="1015" r:id="rId57"/>
    <p:sldId id="1016" r:id="rId58"/>
    <p:sldId id="1017" r:id="rId59"/>
    <p:sldId id="1018" r:id="rId60"/>
    <p:sldId id="1019" r:id="rId61"/>
    <p:sldId id="1020" r:id="rId62"/>
    <p:sldId id="1021" r:id="rId63"/>
    <p:sldId id="1022" r:id="rId64"/>
    <p:sldId id="1023" r:id="rId65"/>
    <p:sldId id="1024" r:id="rId66"/>
    <p:sldId id="1025" r:id="rId67"/>
    <p:sldId id="1026" r:id="rId68"/>
    <p:sldId id="1027" r:id="rId69"/>
    <p:sldId id="1028" r:id="rId70"/>
    <p:sldId id="1029" r:id="rId71"/>
    <p:sldId id="1030" r:id="rId72"/>
    <p:sldId id="1031" r:id="rId73"/>
    <p:sldId id="1032" r:id="rId74"/>
    <p:sldId id="1033" r:id="rId75"/>
    <p:sldId id="1034" r:id="rId76"/>
    <p:sldId id="1035" r:id="rId77"/>
    <p:sldId id="1036" r:id="rId78"/>
    <p:sldId id="1037" r:id="rId79"/>
    <p:sldId id="1038" r:id="rId80"/>
    <p:sldId id="1039" r:id="rId81"/>
    <p:sldId id="1040" r:id="rId82"/>
    <p:sldId id="1041" r:id="rId83"/>
    <p:sldId id="1042" r:id="rId84"/>
    <p:sldId id="1043" r:id="rId85"/>
    <p:sldId id="1044" r:id="rId86"/>
    <p:sldId id="1045" r:id="rId87"/>
    <p:sldId id="1046" r:id="rId88"/>
    <p:sldId id="1047" r:id="rId89"/>
    <p:sldId id="1048" r:id="rId90"/>
    <p:sldId id="1049" r:id="rId91"/>
    <p:sldId id="1050" r:id="rId92"/>
    <p:sldId id="1051" r:id="rId93"/>
    <p:sldId id="1052" r:id="rId94"/>
    <p:sldId id="1053" r:id="rId95"/>
    <p:sldId id="1054" r:id="rId96"/>
    <p:sldId id="1055" r:id="rId97"/>
    <p:sldId id="1056" r:id="rId98"/>
    <p:sldId id="1057" r:id="rId99"/>
    <p:sldId id="1058" r:id="rId100"/>
    <p:sldId id="1059" r:id="rId101"/>
    <p:sldId id="1060" r:id="rId102"/>
    <p:sldId id="1061" r:id="rId103"/>
    <p:sldId id="1062" r:id="rId104"/>
    <p:sldId id="1063" r:id="rId105"/>
    <p:sldId id="1064" r:id="rId106"/>
    <p:sldId id="1065" r:id="rId107"/>
    <p:sldId id="1066" r:id="rId108"/>
    <p:sldId id="1067" r:id="rId109"/>
    <p:sldId id="1068" r:id="rId110"/>
    <p:sldId id="1069" r:id="rId111"/>
    <p:sldId id="1070" r:id="rId112"/>
    <p:sldId id="1071" r:id="rId113"/>
    <p:sldId id="1072" r:id="rId114"/>
    <p:sldId id="1073" r:id="rId115"/>
    <p:sldId id="1074" r:id="rId116"/>
    <p:sldId id="1075" r:id="rId117"/>
    <p:sldId id="1076" r:id="rId118"/>
    <p:sldId id="1077" r:id="rId119"/>
    <p:sldId id="1078" r:id="rId120"/>
    <p:sldId id="1079" r:id="rId121"/>
    <p:sldId id="1080" r:id="rId122"/>
    <p:sldId id="1081" r:id="rId123"/>
    <p:sldId id="1082" r:id="rId124"/>
    <p:sldId id="1083" r:id="rId125"/>
    <p:sldId id="1084" r:id="rId126"/>
    <p:sldId id="1085" r:id="rId127"/>
    <p:sldId id="1086" r:id="rId128"/>
    <p:sldId id="1087" r:id="rId129"/>
    <p:sldId id="1088" r:id="rId130"/>
    <p:sldId id="1089" r:id="rId131"/>
    <p:sldId id="1090" r:id="rId132"/>
    <p:sldId id="1091" r:id="rId133"/>
    <p:sldId id="1092" r:id="rId134"/>
    <p:sldId id="1093" r:id="rId135"/>
    <p:sldId id="1094" r:id="rId136"/>
    <p:sldId id="1095" r:id="rId137"/>
    <p:sldId id="1096" r:id="rId138"/>
    <p:sldId id="1097" r:id="rId139"/>
    <p:sldId id="1098" r:id="rId140"/>
    <p:sldId id="1099" r:id="rId141"/>
    <p:sldId id="1100" r:id="rId142"/>
    <p:sldId id="1101" r:id="rId143"/>
    <p:sldId id="1102" r:id="rId144"/>
    <p:sldId id="1103" r:id="rId145"/>
    <p:sldId id="1104" r:id="rId146"/>
    <p:sldId id="1105" r:id="rId147"/>
    <p:sldId id="1106" r:id="rId148"/>
    <p:sldId id="1107" r:id="rId149"/>
    <p:sldId id="1108" r:id="rId150"/>
    <p:sldId id="1109" r:id="rId151"/>
    <p:sldId id="1110" r:id="rId152"/>
    <p:sldId id="1111" r:id="rId153"/>
    <p:sldId id="1112" r:id="rId154"/>
    <p:sldId id="1113" r:id="rId155"/>
    <p:sldId id="1114" r:id="rId156"/>
    <p:sldId id="1115" r:id="rId157"/>
    <p:sldId id="1116" r:id="rId158"/>
    <p:sldId id="1117" r:id="rId159"/>
    <p:sldId id="1118" r:id="rId160"/>
    <p:sldId id="1119" r:id="rId161"/>
    <p:sldId id="1120" r:id="rId162"/>
    <p:sldId id="1121" r:id="rId163"/>
    <p:sldId id="1122" r:id="rId164"/>
    <p:sldId id="1123" r:id="rId165"/>
    <p:sldId id="1124" r:id="rId166"/>
    <p:sldId id="1125" r:id="rId167"/>
    <p:sldId id="1126" r:id="rId168"/>
    <p:sldId id="1127" r:id="rId169"/>
    <p:sldId id="1128" r:id="rId170"/>
    <p:sldId id="1129" r:id="rId171"/>
    <p:sldId id="1130" r:id="rId172"/>
    <p:sldId id="1131" r:id="rId173"/>
    <p:sldId id="1132" r:id="rId174"/>
    <p:sldId id="1133" r:id="rId175"/>
    <p:sldId id="1134" r:id="rId176"/>
    <p:sldId id="1135" r:id="rId177"/>
    <p:sldId id="1136" r:id="rId178"/>
  </p:sldIdLst>
  <p:sldSz cx="9144000" cy="6858000" type="screen4x3"/>
  <p:notesSz cx="6858000" cy="9144000"/>
  <p:photoAlbum layout="1pic" frame="frameStyle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6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2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5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9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3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7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8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3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5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94380-B6D6-48EE-A6F9-FDA3FA9618F2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4352-1FDB-4EB7-87C2-06E3CD47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5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2013 AACE Conference-OKC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Kelvin </a:t>
            </a:r>
            <a:r>
              <a:rPr lang="en-US" dirty="0" smtClean="0"/>
              <a:t>Winter</a:t>
            </a:r>
          </a:p>
          <a:p>
            <a:r>
              <a:rPr lang="en-US" dirty="0" smtClean="0"/>
              <a:t>Photos provided by Don </a:t>
            </a:r>
            <a:r>
              <a:rPr lang="en-US" dirty="0" err="1" smtClean="0"/>
              <a:t>Vegge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20022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23926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76855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20114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183624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37445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33520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79958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01166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891311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34391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633978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51529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433721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805984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383189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6846265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72409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3257114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870062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58157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2317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34083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46244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19869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912431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03272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71042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3872351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5547683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8337114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376786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3815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069897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542632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9046564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633529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40763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9271380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9050984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8884870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521273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89672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0358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45909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513680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478022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964491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236842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594906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90525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565972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929718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55365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9754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516141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9431963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280259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4483148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8365438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2984066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2305622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1078532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361761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155040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72179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2641538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4806771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2978255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862993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328153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597058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3284263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7771445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918704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7657986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7585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1042731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971369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063983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415200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552114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335657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001514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0632859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79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69447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16467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024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8650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8961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51211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5281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79169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83634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29478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4881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4044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066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844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8721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24202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3486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59837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40613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3043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9620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38532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7594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39482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903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9201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11995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2644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02670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1443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08010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7123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78565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15906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988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39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99272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65098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1521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32852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4375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2970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27277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981105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048301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2425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59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6527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29960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91256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918610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03738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700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239938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547250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397062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524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493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97004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52349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977545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717777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01891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096456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415695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673109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93762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7498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975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680129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652402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65754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293261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02313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950476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880448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7959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686788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3282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048556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71427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7876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88113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575426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33924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64639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90535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155852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00014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6952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11</Words>
  <Application>Microsoft Office PowerPoint</Application>
  <PresentationFormat>On-screen Show (4:3)</PresentationFormat>
  <Paragraphs>3</Paragraphs>
  <Slides>177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177</vt:i4>
      </vt:variant>
    </vt:vector>
  </HeadingPairs>
  <TitlesOfParts>
    <vt:vector size="178" baseType="lpstr">
      <vt:lpstr>Office Theme</vt:lpstr>
      <vt:lpstr>2013 AACE Conference-OKC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Norman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AACE Conference-OKC</dc:title>
  <dc:creator>Kelvin Winter</dc:creator>
  <cp:lastModifiedBy>Kelvin Winter</cp:lastModifiedBy>
  <cp:revision>4</cp:revision>
  <dcterms:created xsi:type="dcterms:W3CDTF">2013-11-12T23:21:45Z</dcterms:created>
  <dcterms:modified xsi:type="dcterms:W3CDTF">2013-11-13T14:57:45Z</dcterms:modified>
</cp:coreProperties>
</file>